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it-IT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2262" y="-90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2C-CF3D-4022-A81F-30C9BD6293F8}" type="datetimeFigureOut">
              <a:rPr lang="it-IT" smtClean="0"/>
              <a:pPr/>
              <a:t>05/11/2016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6E6C-84F4-405C-B12E-BCB42A456D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2C-CF3D-4022-A81F-30C9BD6293F8}" type="datetimeFigureOut">
              <a:rPr lang="it-IT" smtClean="0"/>
              <a:pPr/>
              <a:t>05/11/2016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6E6C-84F4-405C-B12E-BCB42A456D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2C-CF3D-4022-A81F-30C9BD6293F8}" type="datetimeFigureOut">
              <a:rPr lang="it-IT" smtClean="0"/>
              <a:pPr/>
              <a:t>05/11/2016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6E6C-84F4-405C-B12E-BCB42A456D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2C-CF3D-4022-A81F-30C9BD6293F8}" type="datetimeFigureOut">
              <a:rPr lang="it-IT" smtClean="0"/>
              <a:pPr/>
              <a:t>05/11/2016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6E6C-84F4-405C-B12E-BCB42A456D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2C-CF3D-4022-A81F-30C9BD6293F8}" type="datetimeFigureOut">
              <a:rPr lang="it-IT" smtClean="0"/>
              <a:pPr/>
              <a:t>05/11/2016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6E6C-84F4-405C-B12E-BCB42A456D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2C-CF3D-4022-A81F-30C9BD6293F8}" type="datetimeFigureOut">
              <a:rPr lang="it-IT" smtClean="0"/>
              <a:pPr/>
              <a:t>05/11/2016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6E6C-84F4-405C-B12E-BCB42A456D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2C-CF3D-4022-A81F-30C9BD6293F8}" type="datetimeFigureOut">
              <a:rPr lang="it-IT" smtClean="0"/>
              <a:pPr/>
              <a:t>05/11/2016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6E6C-84F4-405C-B12E-BCB42A456D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2C-CF3D-4022-A81F-30C9BD6293F8}" type="datetimeFigureOut">
              <a:rPr lang="it-IT" smtClean="0"/>
              <a:pPr/>
              <a:t>05/11/2016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6E6C-84F4-405C-B12E-BCB42A456D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2C-CF3D-4022-A81F-30C9BD6293F8}" type="datetimeFigureOut">
              <a:rPr lang="it-IT" smtClean="0"/>
              <a:pPr/>
              <a:t>05/11/2016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6E6C-84F4-405C-B12E-BCB42A456D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2C-CF3D-4022-A81F-30C9BD6293F8}" type="datetimeFigureOut">
              <a:rPr lang="it-IT" smtClean="0"/>
              <a:pPr/>
              <a:t>05/11/2016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6E6C-84F4-405C-B12E-BCB42A456D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2C-CF3D-4022-A81F-30C9BD6293F8}" type="datetimeFigureOut">
              <a:rPr lang="it-IT" smtClean="0"/>
              <a:pPr/>
              <a:t>05/11/2016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6E6C-84F4-405C-B12E-BCB42A456D2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2B82C-CF3D-4022-A81F-30C9BD6293F8}" type="datetimeFigureOut">
              <a:rPr lang="it-IT" smtClean="0"/>
              <a:pPr/>
              <a:t>05/11/2016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06E6C-84F4-405C-B12E-BCB42A456D2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mostre.museogalileo.it/images/arc/oggetti_944/101680_944.jpg"/>
          <p:cNvPicPr>
            <a:picLocks noChangeAspect="1" noChangeArrowheads="1"/>
          </p:cNvPicPr>
          <p:nvPr/>
        </p:nvPicPr>
        <p:blipFill>
          <a:blip r:embed="rId2" cstate="print"/>
          <a:srcRect l="43255" t="22034" r="27542" b="24987"/>
          <a:stretch>
            <a:fillRect/>
          </a:stretch>
        </p:blipFill>
        <p:spPr bwMode="auto">
          <a:xfrm>
            <a:off x="0" y="1"/>
            <a:ext cx="4514400" cy="12801599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 rot="2126487">
            <a:off x="-2597197" y="5876259"/>
            <a:ext cx="14589079" cy="2352259"/>
          </a:xfrm>
          <a:prstGeom prst="rect">
            <a:avLst/>
          </a:prstGeom>
          <a:solidFill>
            <a:schemeClr val="tx2">
              <a:lumMod val="5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 rot="2024000">
            <a:off x="-4139290" y="10912643"/>
            <a:ext cx="14589079" cy="1367063"/>
          </a:xfrm>
          <a:prstGeom prst="rect">
            <a:avLst/>
          </a:prstGeom>
          <a:solidFill>
            <a:schemeClr val="tx2">
              <a:lumMod val="5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608512" y="64096"/>
            <a:ext cx="4872608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300" b="1" dirty="0" smtClean="0">
                <a:solidFill>
                  <a:schemeClr val="bg1"/>
                </a:solidFill>
                <a:latin typeface="Calisto MT" pitchFamily="18" charset="0"/>
              </a:rPr>
              <a:t>Liceo classico-linguistico</a:t>
            </a:r>
          </a:p>
          <a:p>
            <a:pPr algn="ctr"/>
            <a:r>
              <a:rPr lang="it-IT" sz="3300" b="1" dirty="0" smtClean="0">
                <a:solidFill>
                  <a:schemeClr val="bg1"/>
                </a:solidFill>
                <a:latin typeface="Calisto MT" pitchFamily="18" charset="0"/>
              </a:rPr>
              <a:t> “M. T. Cicerone”</a:t>
            </a:r>
            <a:endParaRPr lang="it-IT" sz="3300" dirty="0">
              <a:solidFill>
                <a:schemeClr val="bg1"/>
              </a:solidFill>
              <a:latin typeface="Calisto MT" pitchFamily="18" charset="0"/>
            </a:endParaRPr>
          </a:p>
          <a:p>
            <a:endParaRPr lang="it-IT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440449" y="1360240"/>
            <a:ext cx="516075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sto MT" pitchFamily="18" charset="0"/>
                <a:ea typeface="Calibri" pitchFamily="34" charset="0"/>
                <a:cs typeface="Times New Roman" pitchFamily="18" charset="0"/>
              </a:rPr>
              <a:t>Dipartimento di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sto MT" pitchFamily="18" charset="0"/>
                <a:ea typeface="Calibri" pitchFamily="34" charset="0"/>
                <a:cs typeface="Times New Roman" pitchFamily="18" charset="0"/>
              </a:rPr>
              <a:t>Storia e Filosofia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sto MT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sto MT" pitchFamily="18" charset="0"/>
                <a:ea typeface="Calibri" pitchFamily="34" charset="0"/>
                <a:cs typeface="Times New Roman" pitchFamily="18" charset="0"/>
              </a:rPr>
              <a:t>Attività di recupero/potenziamento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b="1" dirty="0" smtClean="0">
                <a:solidFill>
                  <a:schemeClr val="bg1"/>
                </a:solidFill>
                <a:latin typeface="Calisto MT" pitchFamily="18" charset="0"/>
                <a:cs typeface="Times New Roman" pitchFamily="18" charset="0"/>
              </a:rPr>
              <a:t>Classi del triennio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sto MT" pitchFamily="18" charset="0"/>
                <a:cs typeface="Arial" pitchFamily="34" charset="0"/>
              </a:rPr>
              <a:t> 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12568" y="3865131"/>
            <a:ext cx="5088632" cy="824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3 Marzo 2017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Ore 17:00-19:00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3700" b="1" dirty="0">
                <a:solidFill>
                  <a:schemeClr val="bg1"/>
                </a:solidFill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it-IT" sz="3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ibreria Mondadori,</a:t>
            </a:r>
            <a:r>
              <a:rPr kumimoji="0" lang="it-IT" sz="37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Frascati</a:t>
            </a:r>
            <a:r>
              <a:rPr kumimoji="0" lang="it-IT" sz="3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it-IT" sz="3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skerville Old Fac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3800" dirty="0">
              <a:solidFill>
                <a:schemeClr val="bg1"/>
              </a:solidFill>
              <a:latin typeface="Baskerville Old Fac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incontro con il prof. </a:t>
            </a:r>
            <a:r>
              <a:rPr kumimoji="0" lang="it-IT" sz="3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Orlando </a:t>
            </a:r>
            <a:r>
              <a:rPr kumimoji="0" lang="it-IT" sz="3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Franceschelli</a:t>
            </a:r>
            <a:r>
              <a:rPr kumimoji="0" lang="it-IT" sz="3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che discuterà del suo ultimo libro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3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Elogio della felicità possibile. Il principio natura e la saggezza della filosofia</a:t>
            </a:r>
            <a:endParaRPr kumimoji="0" lang="it-IT" sz="35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skerville Old Fac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5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Donzelli 2014.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5228132" y="12161440"/>
            <a:ext cx="347563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sz="3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askerville Old Face" pitchFamily="18" charset="0"/>
                <a:cs typeface="Times New Roman" pitchFamily="18" charset="0"/>
              </a:rPr>
              <a:t>Classi quinte liceali</a:t>
            </a:r>
            <a:endParaRPr kumimoji="0" lang="it-IT" sz="3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askerville Old Fac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63</Words>
  <Application>Microsoft Office PowerPoint</Application>
  <PresentationFormat>Formato A3 (297x420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5</cp:revision>
  <dcterms:created xsi:type="dcterms:W3CDTF">2016-11-05T22:02:52Z</dcterms:created>
  <dcterms:modified xsi:type="dcterms:W3CDTF">2016-11-05T22:34:03Z</dcterms:modified>
</cp:coreProperties>
</file>